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B818C8A-6368-4AC4-9C16-176137DEEA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D12F341-4162-4CAC-A99C-6B87BEC507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D9CBA44-8353-48BD-9E80-A66693961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528A2B6-93B1-4266-BC0A-F37F3B9BF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C7FB7DD-DB28-4BDD-8FE5-140A56720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09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82BB491-9597-413F-890A-1EF8923C3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7CDD4A7C-8E07-43F0-992E-30C655BE42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5F3DD36-6CD3-46C0-80AB-C4FABAB5E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756D3DD-19D5-401F-A627-A0666000C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6B8C9AF-77F2-4CA7-A108-3FD53291D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20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2482719E-A4B9-49F6-B7AF-A90965A58E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3D0D506-AC9C-479B-A8EE-C9057249B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88F7028-CBBF-4132-86F8-3DCF0E1C3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506E474-4454-459C-99BB-B2279BDCF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E6F2358-F318-4CB5-A8BA-5EB485E68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152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37ED037-FACA-4162-AA8F-14256F620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B589299-0C04-4615-B09F-E15AE6F6C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ADBDC3C-785D-483E-A317-AAA524976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662F2D-DABB-4640-A0B8-37D7652F8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6555948-BA8D-4AC7-83E0-208F520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09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9AF94B1-965B-40AA-9A5C-F546C5585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8B99932-7902-47E9-AEAB-DEF5C24CC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A55DC59-095A-4172-8B20-0DB09AEB5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AF74905-BC4A-45F8-9CAC-775E60414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851AAA6-81C9-416A-A339-E1B049194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01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BC2E5B2-DEA9-4D4B-896B-D6CE96E57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1E1127F-E56C-4C0D-8ADC-03030EFC11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E32448A-3F5C-4D40-9794-E18E37F31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1595672-B7E4-4C8F-AF43-1E09F38B9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E7A2C2C0-F7A1-4E3A-9C27-6B6818C8A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72AF133-03E0-4EB3-A10A-FA94F5C38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903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784AAD8-18D1-4616-97E9-6CDFC5120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D483AD5-4FE2-4EB1-AC6D-87DE88B30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51A29F24-92F8-4AA9-8309-02C55CF7D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43BCD8B1-20F6-4981-A0D3-CD450A4E3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9CD662A6-32A5-4960-96B3-522EF5F48E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F8ED99A6-CCB1-4A27-BF1D-757087C76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18F4FBC-A194-45A3-B6E9-4B1CE4905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F4285604-7A63-4126-A06E-33CC07059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46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22FF2F4-C3F4-486C-B628-FF2F0FF3B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1B2DB7AE-A4CF-4B94-AE4E-DFB305A83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FD4A1555-16D6-4D8B-AD4A-4CBDDF1E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D47A683C-6B3A-47C9-8D17-53CD5ACBA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640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21981DB2-65F3-4F4E-B735-AB6EF91A2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935F1B14-EA4E-46EB-9BA3-EEA9908F1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1C5A6F9-4FAB-48F3-AB75-27F6FEDDD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48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9D9720E-E322-43E9-A094-BA3E66D4C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C18DF6F-BD1A-47E1-9ACA-570A75BE9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784EB48F-7B84-4A2D-916C-88CCDEFA5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5259A31-4115-415A-B550-46DC90368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B10F0BC-1834-4048-95DD-89D329153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A37D3C3-F99F-41F7-B96D-1C9E82D99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04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78358DD-B5B9-4CBA-ADD2-DA774D716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A545FF7C-BCE4-4200-9552-B60EFAC0F2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706420D-BBBE-4129-8015-EFB43E1EF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43A7BE8-20A8-4C9E-97B3-092C6BC93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74E4FAE8-15E0-46AD-8449-4D976479E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A5B3AE78-4207-4059-A676-0DC899849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34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D774DD33-7AAA-41C3-B32B-498F16598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E145EAC-B95E-43F1-9E0A-ADB2EBC92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DF8DD91-618F-41D5-831C-231C620EF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561F8-BD87-473B-AD45-72867F05AD7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8724C61-7D0C-4689-B6C7-4EC5A36F1E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88D7B0E-F01E-49AE-B5DB-2D79FD685E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AC7D2-9DE8-4A72-8300-93592176F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30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790F7A9-FF98-490A-B6DA-D450230357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E1059C4-262B-4693-BFA7-B25BC0F39D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הקלטת מסך 5">
            <a:hlinkClick r:id="" action="ppaction://media"/>
            <a:extLst>
              <a:ext uri="{FF2B5EF4-FFF2-40B4-BE49-F238E27FC236}">
                <a16:creationId xmlns:a16="http://schemas.microsoft.com/office/drawing/2014/main" id="{B7ECAC17-5871-476F-B5EB-C3C6844C36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7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מסך רחב</PresentationFormat>
  <Paragraphs>0</Paragraphs>
  <Slides>1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ערכת נושא Office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Shirly</dc:creator>
  <cp:lastModifiedBy>Shirly</cp:lastModifiedBy>
  <cp:revision>3</cp:revision>
  <dcterms:created xsi:type="dcterms:W3CDTF">2018-08-21T19:54:19Z</dcterms:created>
  <dcterms:modified xsi:type="dcterms:W3CDTF">2018-08-21T20:14:43Z</dcterms:modified>
</cp:coreProperties>
</file>

<file path=docProps/thumbnail.jpeg>
</file>